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embeddedFontLst>
    <p:embeddedFont>
      <p:font typeface="Montserrat Bold" pitchFamily="2" charset="77"/>
      <p:bold r:id="rId11"/>
      <p:italic r:id="rId12"/>
      <p:boldItalic r:id="rId13"/>
    </p:embeddedFont>
    <p:embeddedFont>
      <p:font typeface="Montserrat Medium" pitchFamily="2" charset="77"/>
      <p:regular r:id="rId14"/>
      <p:italic r:id="rId15"/>
    </p:embeddedFont>
    <p:embeddedFont>
      <p:font typeface="Montserrat-BoldItalic" pitchFamily="2" charset="77"/>
      <p:bold r:id="rId16"/>
      <p:italic r:id="rId17"/>
      <p:boldItalic r:id="rId18"/>
    </p:embeddedFont>
    <p:embeddedFont>
      <p:font typeface="Montserrat-Italic" pitchFamily="2" charset="77"/>
      <p:italic r:id="rId19"/>
    </p:embeddedFont>
    <p:embeddedFont>
      <p:font typeface="Tw Cen MT" panose="020B0602020104020603" pitchFamily="34" charset="77"/>
      <p:regular r:id="rId20"/>
      <p:bold r:id="rId21"/>
      <p:italic r:id="rId22"/>
      <p:boldItalic r:id="rId23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82C78E-4C0C-1F4B-A31F-6D464B282187}"/>
              </a:ext>
            </a:extLst>
          </p:cNvPr>
          <p:cNvGrpSpPr/>
          <p:nvPr/>
        </p:nvGrpSpPr>
        <p:grpSpPr>
          <a:xfrm>
            <a:off x="-22552" y="-21137"/>
            <a:ext cx="24442002" cy="13282390"/>
            <a:chOff x="-22552" y="-21137"/>
            <a:chExt cx="24442002" cy="13282390"/>
          </a:xfrm>
        </p:grpSpPr>
        <p:pic>
          <p:nvPicPr>
            <p:cNvPr id="119" name="Online ethnography.jpg"/>
            <p:cNvPicPr>
              <a:picLocks noChangeAspect="1"/>
            </p:cNvPicPr>
            <p:nvPr/>
          </p:nvPicPr>
          <p:blipFill>
            <a:blip r:embed="rId2"/>
            <a:srcRect t="15040" b="15040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94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1504" y="-211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6272953" y="12508777"/>
              <a:ext cx="75916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Jalaina buzas,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flickr.com/photos/alaina_marie/4186159031/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9031461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8494431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1052553"/>
              <a:ext cx="8517000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Online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28205"/>
              <a:ext cx="10238570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Gathering insights from online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communities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-11907" y="4454020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5518519" y="497918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643884" y="2787951"/>
              <a:ext cx="14411817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Ethnography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F6D41EF-7FC0-D74D-B938-33A2EF8C27DB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Online</a:t>
              </a:r>
              <a:r>
                <a:rPr lang="en-AU" dirty="0"/>
                <a:t> 	</a:t>
              </a:r>
              <a:r>
                <a:rPr dirty="0" err="1"/>
                <a:t>Ethography</a:t>
              </a:r>
              <a:endParaRPr dirty="0"/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2" name="Shape 152"/>
          <p:cNvSpPr/>
          <p:nvPr/>
        </p:nvSpPr>
        <p:spPr>
          <a:xfrm>
            <a:off x="19681877" y="10412311"/>
            <a:ext cx="431146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6" name="Shape 156"/>
          <p:cNvSpPr/>
          <p:nvPr/>
        </p:nvSpPr>
        <p:spPr>
          <a:xfrm>
            <a:off x="595560" y="10412311"/>
            <a:ext cx="28038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</a:t>
            </a:r>
          </a:p>
        </p:txBody>
      </p:sp>
      <p:sp>
        <p:nvSpPr>
          <p:cNvPr id="158" name="Shape 158"/>
          <p:cNvSpPr/>
          <p:nvPr/>
        </p:nvSpPr>
        <p:spPr>
          <a:xfrm>
            <a:off x="13766914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[30-60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5F7908-42CC-AB49-A188-A237C651FA55}"/>
              </a:ext>
            </a:extLst>
          </p:cNvPr>
          <p:cNvGrpSpPr/>
          <p:nvPr/>
        </p:nvGrpSpPr>
        <p:grpSpPr>
          <a:xfrm>
            <a:off x="-604910" y="-321953"/>
            <a:ext cx="25067869" cy="13583206"/>
            <a:chOff x="-604910" y="-321953"/>
            <a:chExt cx="25067869" cy="13583206"/>
          </a:xfrm>
        </p:grpSpPr>
        <p:pic>
          <p:nvPicPr>
            <p:cNvPr id="138" name="Online ethnography.jpg"/>
            <p:cNvPicPr>
              <a:picLocks noChangeAspect="1"/>
            </p:cNvPicPr>
            <p:nvPr/>
          </p:nvPicPr>
          <p:blipFill>
            <a:blip r:embed="rId2"/>
            <a:srcRect t="27147" b="27147"/>
            <a:stretch>
              <a:fillRect/>
            </a:stretch>
          </p:blipFill>
          <p:spPr>
            <a:xfrm>
              <a:off x="-604910" y="-9608"/>
              <a:ext cx="19415825" cy="589217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551214" y="1370434"/>
              <a:ext cx="6356852" cy="3490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94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conduct online ethnography using a relevant online platform. Use the provided template (p.178) to collect your field notes. Focus on your own design problem, or follow the ‘Designing Space Travel’ brief (p.141).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077600" y="3852000"/>
              <a:ext cx="2639029" cy="14489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622634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9719186" y="3858226"/>
              <a:ext cx="4236848" cy="1438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Internet access, pen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-11907" y="460111"/>
              <a:ext cx="858202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5400000">
              <a:off x="8031626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504899" y="-321953"/>
              <a:ext cx="754841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Online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-52630" y="2997329"/>
              <a:ext cx="1490921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 rot="5400000">
              <a:off x="14306400" y="352249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464176" y="211076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Ethnography</a:t>
              </a:r>
            </a:p>
          </p:txBody>
        </p:sp>
        <p:sp>
          <p:nvSpPr>
            <p:cNvPr id="162" name="Shape 162"/>
            <p:cNvSpPr/>
            <p:nvPr/>
          </p:nvSpPr>
          <p:spPr>
            <a:xfrm>
              <a:off x="16272953" y="12508777"/>
              <a:ext cx="75916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Jalaina buzas,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flickr.com/photos/alaina_marie/4186159031/</a:t>
              </a:r>
            </a:p>
          </p:txBody>
        </p:sp>
      </p:grpSp>
      <p:sp>
        <p:nvSpPr>
          <p:cNvPr id="163" name="Shape 163"/>
          <p:cNvSpPr/>
          <p:nvPr/>
        </p:nvSpPr>
        <p:spPr>
          <a:xfrm>
            <a:off x="7208936" y="10412311"/>
            <a:ext cx="28038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/>
        </p:nvSpPr>
        <p:spPr>
          <a:xfrm>
            <a:off x="676697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79" name="Shape 179"/>
          <p:cNvSpPr/>
          <p:nvPr/>
        </p:nvSpPr>
        <p:spPr>
          <a:xfrm>
            <a:off x="19681877" y="10412311"/>
            <a:ext cx="431146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3" name="Shape 183"/>
          <p:cNvSpPr/>
          <p:nvPr/>
        </p:nvSpPr>
        <p:spPr>
          <a:xfrm>
            <a:off x="595560" y="10412311"/>
            <a:ext cx="28038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</a:t>
            </a:r>
          </a:p>
        </p:txBody>
      </p:sp>
      <p:sp>
        <p:nvSpPr>
          <p:cNvPr id="185" name="Shape 185"/>
          <p:cNvSpPr/>
          <p:nvPr/>
        </p:nvSpPr>
        <p:spPr>
          <a:xfrm>
            <a:off x="13766914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[30-60 mins]</a:t>
            </a:r>
          </a:p>
        </p:txBody>
      </p:sp>
      <p:sp>
        <p:nvSpPr>
          <p:cNvPr id="190" name="Shape 190"/>
          <p:cNvSpPr/>
          <p:nvPr/>
        </p:nvSpPr>
        <p:spPr>
          <a:xfrm>
            <a:off x="7208936" y="10412311"/>
            <a:ext cx="28038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9DE910-D532-6A48-A04E-E30F7917ED76}"/>
              </a:ext>
            </a:extLst>
          </p:cNvPr>
          <p:cNvGrpSpPr/>
          <p:nvPr/>
        </p:nvGrpSpPr>
        <p:grpSpPr>
          <a:xfrm>
            <a:off x="-604910" y="-321953"/>
            <a:ext cx="25067869" cy="13583206"/>
            <a:chOff x="-604910" y="-321953"/>
            <a:chExt cx="25067869" cy="13583206"/>
          </a:xfrm>
        </p:grpSpPr>
        <p:pic>
          <p:nvPicPr>
            <p:cNvPr id="165" name="Online ethnography.jpg"/>
            <p:cNvPicPr>
              <a:picLocks noChangeAspect="1"/>
            </p:cNvPicPr>
            <p:nvPr/>
          </p:nvPicPr>
          <p:blipFill>
            <a:blip r:embed="rId2"/>
            <a:srcRect t="27147" b="27147"/>
            <a:stretch>
              <a:fillRect/>
            </a:stretch>
          </p:blipFill>
          <p:spPr>
            <a:xfrm>
              <a:off x="-604910" y="-9608"/>
              <a:ext cx="19415825" cy="589217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6" name="Shape 166"/>
            <p:cNvSpPr/>
            <p:nvPr/>
          </p:nvSpPr>
          <p:spPr>
            <a:xfrm rot="16200000">
              <a:off x="14551214" y="1370434"/>
              <a:ext cx="6356852" cy="3490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conduct online ethnography using a relevant online platform. Use the provided template (p.178) to collect your field notes. Focus on your own design problem, or follow the ‘Designing Space Travel’ brief (p.141). </a:t>
              </a:r>
            </a:p>
          </p:txBody>
        </p:sp>
        <p:sp>
          <p:nvSpPr>
            <p:cNvPr id="172" name="Shape 172"/>
            <p:cNvSpPr/>
            <p:nvPr/>
          </p:nvSpPr>
          <p:spPr>
            <a:xfrm>
              <a:off x="18112142" y="3266047"/>
              <a:ext cx="6294408" cy="2622634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9719186" y="3858226"/>
              <a:ext cx="4236848" cy="1438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Internet access, pen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77" name="Shape 177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-11907" y="460111"/>
              <a:ext cx="858202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 rot="5400000">
              <a:off x="8031626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6" name="Shape 186"/>
            <p:cNvSpPr/>
            <p:nvPr/>
          </p:nvSpPr>
          <p:spPr>
            <a:xfrm>
              <a:off x="-52630" y="2997329"/>
              <a:ext cx="1490921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16272953" y="12508777"/>
              <a:ext cx="75916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Jalaina buzas,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flickr.com/photos/alaina_marie/4186159031/</a:t>
              </a:r>
            </a:p>
          </p:txBody>
        </p:sp>
        <p:sp>
          <p:nvSpPr>
            <p:cNvPr id="28" name="Shape 140">
              <a:extLst>
                <a:ext uri="{FF2B5EF4-FFF2-40B4-BE49-F238E27FC236}">
                  <a16:creationId xmlns:a16="http://schemas.microsoft.com/office/drawing/2014/main" id="{BC879900-BCA7-0642-B734-AEAD5455ABB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" name="Shape 142">
              <a:extLst>
                <a:ext uri="{FF2B5EF4-FFF2-40B4-BE49-F238E27FC236}">
                  <a16:creationId xmlns:a16="http://schemas.microsoft.com/office/drawing/2014/main" id="{D48F498C-07EB-EE4C-B323-4A1D55860575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94</a:t>
              </a:r>
            </a:p>
          </p:txBody>
        </p:sp>
        <p:sp>
          <p:nvSpPr>
            <p:cNvPr id="30" name="Shape 144">
              <a:extLst>
                <a:ext uri="{FF2B5EF4-FFF2-40B4-BE49-F238E27FC236}">
                  <a16:creationId xmlns:a16="http://schemas.microsoft.com/office/drawing/2014/main" id="{7FEFB11E-6A78-5844-A633-6A762A22E5D5}"/>
                </a:ext>
              </a:extLst>
            </p:cNvPr>
            <p:cNvSpPr/>
            <p:nvPr/>
          </p:nvSpPr>
          <p:spPr>
            <a:xfrm rot="16200000">
              <a:off x="16077600" y="3852000"/>
              <a:ext cx="2639029" cy="14489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55">
              <a:extLst>
                <a:ext uri="{FF2B5EF4-FFF2-40B4-BE49-F238E27FC236}">
                  <a16:creationId xmlns:a16="http://schemas.microsoft.com/office/drawing/2014/main" id="{D10ACAAC-1D73-7245-8573-DBA84E113DEE}"/>
                </a:ext>
              </a:extLst>
            </p:cNvPr>
            <p:cNvSpPr/>
            <p:nvPr/>
          </p:nvSpPr>
          <p:spPr>
            <a:xfrm>
              <a:off x="504899" y="-321953"/>
              <a:ext cx="754841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Online</a:t>
              </a:r>
            </a:p>
          </p:txBody>
        </p:sp>
        <p:sp>
          <p:nvSpPr>
            <p:cNvPr id="32" name="Shape 160">
              <a:extLst>
                <a:ext uri="{FF2B5EF4-FFF2-40B4-BE49-F238E27FC236}">
                  <a16:creationId xmlns:a16="http://schemas.microsoft.com/office/drawing/2014/main" id="{63E5BFE0-4617-9249-BFD8-A83EC6B6DA51}"/>
                </a:ext>
              </a:extLst>
            </p:cNvPr>
            <p:cNvSpPr/>
            <p:nvPr/>
          </p:nvSpPr>
          <p:spPr>
            <a:xfrm rot="5400000">
              <a:off x="14306400" y="352249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61">
              <a:extLst>
                <a:ext uri="{FF2B5EF4-FFF2-40B4-BE49-F238E27FC236}">
                  <a16:creationId xmlns:a16="http://schemas.microsoft.com/office/drawing/2014/main" id="{46E9EBB3-8090-E94F-AA57-F44BAC6C1147}"/>
                </a:ext>
              </a:extLst>
            </p:cNvPr>
            <p:cNvSpPr/>
            <p:nvPr/>
          </p:nvSpPr>
          <p:spPr>
            <a:xfrm>
              <a:off x="464176" y="211076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Ethnography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19681877" y="10412311"/>
            <a:ext cx="431146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09" name="Shape 209"/>
          <p:cNvSpPr/>
          <p:nvPr/>
        </p:nvSpPr>
        <p:spPr>
          <a:xfrm>
            <a:off x="595560" y="10412311"/>
            <a:ext cx="28038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</a:t>
            </a:r>
          </a:p>
        </p:txBody>
      </p:sp>
      <p:sp>
        <p:nvSpPr>
          <p:cNvPr id="211" name="Shape 211"/>
          <p:cNvSpPr/>
          <p:nvPr/>
        </p:nvSpPr>
        <p:spPr>
          <a:xfrm>
            <a:off x="13766914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[30-60 mins]</a:t>
            </a:r>
          </a:p>
        </p:txBody>
      </p:sp>
      <p:sp>
        <p:nvSpPr>
          <p:cNvPr id="216" name="Shape 216"/>
          <p:cNvSpPr/>
          <p:nvPr/>
        </p:nvSpPr>
        <p:spPr>
          <a:xfrm>
            <a:off x="7208936" y="10412311"/>
            <a:ext cx="28038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068D8F-38C6-624B-9A71-7A005030CF6C}"/>
              </a:ext>
            </a:extLst>
          </p:cNvPr>
          <p:cNvGrpSpPr/>
          <p:nvPr/>
        </p:nvGrpSpPr>
        <p:grpSpPr>
          <a:xfrm>
            <a:off x="-604910" y="-321953"/>
            <a:ext cx="25067869" cy="13583206"/>
            <a:chOff x="-604910" y="-321953"/>
            <a:chExt cx="25067869" cy="13583206"/>
          </a:xfrm>
        </p:grpSpPr>
        <p:pic>
          <p:nvPicPr>
            <p:cNvPr id="192" name="Online ethnography.jpg"/>
            <p:cNvPicPr>
              <a:picLocks noChangeAspect="1"/>
            </p:cNvPicPr>
            <p:nvPr/>
          </p:nvPicPr>
          <p:blipFill>
            <a:blip r:embed="rId2"/>
            <a:srcRect t="27147" b="27147"/>
            <a:stretch>
              <a:fillRect/>
            </a:stretch>
          </p:blipFill>
          <p:spPr>
            <a:xfrm>
              <a:off x="-604910" y="-9608"/>
              <a:ext cx="19415825" cy="589217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3" name="Shape 193"/>
            <p:cNvSpPr/>
            <p:nvPr/>
          </p:nvSpPr>
          <p:spPr>
            <a:xfrm rot="16200000">
              <a:off x="14551214" y="1370434"/>
              <a:ext cx="6356852" cy="3490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conduct online ethnography using a relevant online platform. Use the provided template (p.178) to collect your field notes. Focus on your own design problem, or follow the ‘Designing Space Travel’ brief (p.141). 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18112142" y="3266047"/>
              <a:ext cx="6294408" cy="2622634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19719186" y="3858226"/>
              <a:ext cx="4236848" cy="1438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Internet access, pen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01" name="Shape 20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04" name="Shape 204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6" name="Shape 206"/>
            <p:cNvSpPr/>
            <p:nvPr/>
          </p:nvSpPr>
          <p:spPr>
            <a:xfrm>
              <a:off x="-11907" y="460111"/>
              <a:ext cx="858202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 rot="5400000">
              <a:off x="8031626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-52630" y="2997329"/>
              <a:ext cx="1490921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16272953" y="12508777"/>
              <a:ext cx="75916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Jalaina buzas,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flickr.com/photos/alaina_marie/4186159031/</a:t>
              </a:r>
            </a:p>
          </p:txBody>
        </p:sp>
        <p:sp>
          <p:nvSpPr>
            <p:cNvPr id="28" name="Shape 140">
              <a:extLst>
                <a:ext uri="{FF2B5EF4-FFF2-40B4-BE49-F238E27FC236}">
                  <a16:creationId xmlns:a16="http://schemas.microsoft.com/office/drawing/2014/main" id="{77E5AD99-5E7D-D943-A6F0-F7D0B0B4EC75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" name="Shape 142">
              <a:extLst>
                <a:ext uri="{FF2B5EF4-FFF2-40B4-BE49-F238E27FC236}">
                  <a16:creationId xmlns:a16="http://schemas.microsoft.com/office/drawing/2014/main" id="{1D86F228-6FEF-1643-86F3-BE719EAD17E9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94</a:t>
              </a:r>
            </a:p>
          </p:txBody>
        </p:sp>
        <p:sp>
          <p:nvSpPr>
            <p:cNvPr id="30" name="Shape 144">
              <a:extLst>
                <a:ext uri="{FF2B5EF4-FFF2-40B4-BE49-F238E27FC236}">
                  <a16:creationId xmlns:a16="http://schemas.microsoft.com/office/drawing/2014/main" id="{5C4185C9-C50D-8F4C-A7FA-76B4328557E3}"/>
                </a:ext>
              </a:extLst>
            </p:cNvPr>
            <p:cNvSpPr/>
            <p:nvPr/>
          </p:nvSpPr>
          <p:spPr>
            <a:xfrm rot="16200000">
              <a:off x="16077600" y="3852000"/>
              <a:ext cx="2639029" cy="14489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55">
              <a:extLst>
                <a:ext uri="{FF2B5EF4-FFF2-40B4-BE49-F238E27FC236}">
                  <a16:creationId xmlns:a16="http://schemas.microsoft.com/office/drawing/2014/main" id="{D9B93E95-F007-754C-8629-A23F6BC29DBC}"/>
                </a:ext>
              </a:extLst>
            </p:cNvPr>
            <p:cNvSpPr/>
            <p:nvPr/>
          </p:nvSpPr>
          <p:spPr>
            <a:xfrm>
              <a:off x="504899" y="-321953"/>
              <a:ext cx="754841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Online</a:t>
              </a:r>
            </a:p>
          </p:txBody>
        </p:sp>
        <p:sp>
          <p:nvSpPr>
            <p:cNvPr id="32" name="Shape 160">
              <a:extLst>
                <a:ext uri="{FF2B5EF4-FFF2-40B4-BE49-F238E27FC236}">
                  <a16:creationId xmlns:a16="http://schemas.microsoft.com/office/drawing/2014/main" id="{C47A54FB-8607-614E-82AA-BCBF7E17EA74}"/>
                </a:ext>
              </a:extLst>
            </p:cNvPr>
            <p:cNvSpPr/>
            <p:nvPr/>
          </p:nvSpPr>
          <p:spPr>
            <a:xfrm rot="5400000">
              <a:off x="14306400" y="352249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61">
              <a:extLst>
                <a:ext uri="{FF2B5EF4-FFF2-40B4-BE49-F238E27FC236}">
                  <a16:creationId xmlns:a16="http://schemas.microsoft.com/office/drawing/2014/main" id="{4299547A-5965-E749-AAAD-675927B1E8DE}"/>
                </a:ext>
              </a:extLst>
            </p:cNvPr>
            <p:cNvSpPr/>
            <p:nvPr/>
          </p:nvSpPr>
          <p:spPr>
            <a:xfrm>
              <a:off x="464176" y="211076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Ethnography</a:t>
              </a:r>
            </a:p>
          </p:txBody>
        </p:sp>
      </p:grpSp>
      <p:sp>
        <p:nvSpPr>
          <p:cNvPr id="217" name="Shape 217"/>
          <p:cNvSpPr/>
          <p:nvPr/>
        </p:nvSpPr>
        <p:spPr>
          <a:xfrm>
            <a:off x="1338035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/>
        </p:nvSpPr>
        <p:spPr>
          <a:xfrm>
            <a:off x="19681877" y="10412311"/>
            <a:ext cx="431146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36" name="Shape 236"/>
          <p:cNvSpPr/>
          <p:nvPr/>
        </p:nvSpPr>
        <p:spPr>
          <a:xfrm>
            <a:off x="595560" y="10412311"/>
            <a:ext cx="28038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</a:t>
            </a:r>
          </a:p>
        </p:txBody>
      </p:sp>
      <p:sp>
        <p:nvSpPr>
          <p:cNvPr id="238" name="Shape 238"/>
          <p:cNvSpPr/>
          <p:nvPr/>
        </p:nvSpPr>
        <p:spPr>
          <a:xfrm>
            <a:off x="13766914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[30-60 mins]</a:t>
            </a:r>
          </a:p>
        </p:txBody>
      </p:sp>
      <p:sp>
        <p:nvSpPr>
          <p:cNvPr id="243" name="Shape 243"/>
          <p:cNvSpPr/>
          <p:nvPr/>
        </p:nvSpPr>
        <p:spPr>
          <a:xfrm>
            <a:off x="7208936" y="10412311"/>
            <a:ext cx="280384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[5-10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0F10861-29D9-8E43-B48C-8E5E44626B8B}"/>
              </a:ext>
            </a:extLst>
          </p:cNvPr>
          <p:cNvGrpSpPr/>
          <p:nvPr/>
        </p:nvGrpSpPr>
        <p:grpSpPr>
          <a:xfrm>
            <a:off x="-604910" y="-321953"/>
            <a:ext cx="25067869" cy="13583206"/>
            <a:chOff x="-604910" y="-321953"/>
            <a:chExt cx="25067869" cy="13583206"/>
          </a:xfrm>
        </p:grpSpPr>
        <p:pic>
          <p:nvPicPr>
            <p:cNvPr id="219" name="Online ethnography.jpg"/>
            <p:cNvPicPr>
              <a:picLocks noChangeAspect="1"/>
            </p:cNvPicPr>
            <p:nvPr/>
          </p:nvPicPr>
          <p:blipFill>
            <a:blip r:embed="rId2"/>
            <a:srcRect t="27147" b="27147"/>
            <a:stretch>
              <a:fillRect/>
            </a:stretch>
          </p:blipFill>
          <p:spPr>
            <a:xfrm>
              <a:off x="-604910" y="-9608"/>
              <a:ext cx="19415825" cy="589217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0" name="Shape 220"/>
            <p:cNvSpPr/>
            <p:nvPr/>
          </p:nvSpPr>
          <p:spPr>
            <a:xfrm rot="16200000">
              <a:off x="14551214" y="1370434"/>
              <a:ext cx="6356852" cy="3490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conduct online ethnography using a relevant online platform. Use the provided template (p.178) to collect your field notes. Focus on your own design problem, or follow the ‘Designing Space Travel’ brief (p.141). 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18112142" y="3266047"/>
              <a:ext cx="6294408" cy="2622634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19719186" y="3858226"/>
              <a:ext cx="4236848" cy="1438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Internet access, pen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28" name="Shape 22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-11907" y="460111"/>
              <a:ext cx="858202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rot="5400000">
              <a:off x="8031626" y="985272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39" name="Shape 239"/>
            <p:cNvSpPr/>
            <p:nvPr/>
          </p:nvSpPr>
          <p:spPr>
            <a:xfrm>
              <a:off x="-52630" y="2997329"/>
              <a:ext cx="1490921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6272953" y="12508777"/>
              <a:ext cx="7591680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Jalaina buzas,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 flickr.com/photos/alaina_marie/4186159031/</a:t>
              </a:r>
            </a:p>
          </p:txBody>
        </p:sp>
        <p:sp>
          <p:nvSpPr>
            <p:cNvPr id="28" name="Shape 140">
              <a:extLst>
                <a:ext uri="{FF2B5EF4-FFF2-40B4-BE49-F238E27FC236}">
                  <a16:creationId xmlns:a16="http://schemas.microsoft.com/office/drawing/2014/main" id="{FCB0BB77-2990-A045-9904-A217ACD338F6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" name="Shape 142">
              <a:extLst>
                <a:ext uri="{FF2B5EF4-FFF2-40B4-BE49-F238E27FC236}">
                  <a16:creationId xmlns:a16="http://schemas.microsoft.com/office/drawing/2014/main" id="{63A63E36-BC40-D64C-BC7D-8A84CAFCA861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94</a:t>
              </a:r>
            </a:p>
          </p:txBody>
        </p:sp>
        <p:sp>
          <p:nvSpPr>
            <p:cNvPr id="30" name="Shape 144">
              <a:extLst>
                <a:ext uri="{FF2B5EF4-FFF2-40B4-BE49-F238E27FC236}">
                  <a16:creationId xmlns:a16="http://schemas.microsoft.com/office/drawing/2014/main" id="{548246AB-E3F0-4D49-AD23-5550C5397A23}"/>
                </a:ext>
              </a:extLst>
            </p:cNvPr>
            <p:cNvSpPr/>
            <p:nvPr/>
          </p:nvSpPr>
          <p:spPr>
            <a:xfrm rot="16200000">
              <a:off x="16077600" y="3852000"/>
              <a:ext cx="2639029" cy="14489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55">
              <a:extLst>
                <a:ext uri="{FF2B5EF4-FFF2-40B4-BE49-F238E27FC236}">
                  <a16:creationId xmlns:a16="http://schemas.microsoft.com/office/drawing/2014/main" id="{68683EA3-5D1B-5740-859A-9AD2A8F909C4}"/>
                </a:ext>
              </a:extLst>
            </p:cNvPr>
            <p:cNvSpPr/>
            <p:nvPr/>
          </p:nvSpPr>
          <p:spPr>
            <a:xfrm>
              <a:off x="504899" y="-321953"/>
              <a:ext cx="7548411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Online</a:t>
              </a:r>
            </a:p>
          </p:txBody>
        </p:sp>
        <p:sp>
          <p:nvSpPr>
            <p:cNvPr id="32" name="Shape 160">
              <a:extLst>
                <a:ext uri="{FF2B5EF4-FFF2-40B4-BE49-F238E27FC236}">
                  <a16:creationId xmlns:a16="http://schemas.microsoft.com/office/drawing/2014/main" id="{AD71E678-1595-5942-A1BD-9CF34DCB6367}"/>
                </a:ext>
              </a:extLst>
            </p:cNvPr>
            <p:cNvSpPr/>
            <p:nvPr/>
          </p:nvSpPr>
          <p:spPr>
            <a:xfrm rot="5400000">
              <a:off x="14306400" y="352249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61">
              <a:extLst>
                <a:ext uri="{FF2B5EF4-FFF2-40B4-BE49-F238E27FC236}">
                  <a16:creationId xmlns:a16="http://schemas.microsoft.com/office/drawing/2014/main" id="{7F195900-5A6A-9546-AB70-5E250BC0BF5E}"/>
                </a:ext>
              </a:extLst>
            </p:cNvPr>
            <p:cNvSpPr/>
            <p:nvPr/>
          </p:nvSpPr>
          <p:spPr>
            <a:xfrm>
              <a:off x="464176" y="211076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Ethnography</a:t>
              </a:r>
            </a:p>
          </p:txBody>
        </p:sp>
      </p:grpSp>
      <p:sp>
        <p:nvSpPr>
          <p:cNvPr id="244" name="Shape 244"/>
          <p:cNvSpPr/>
          <p:nvPr/>
        </p:nvSpPr>
        <p:spPr>
          <a:xfrm>
            <a:off x="19993729" y="1116356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93DAE7C-2936-5F4B-BDE2-4EB84D69AD56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46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7" name="Shape 247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48" name="Shape 248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9B4A33C-0CB4-544C-954B-0AAADC37350B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253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54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55" name="Shape 255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787</Words>
  <Application>Microsoft Macintosh PowerPoint</Application>
  <PresentationFormat>Custom</PresentationFormat>
  <Paragraphs>99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4</cp:revision>
  <dcterms:modified xsi:type="dcterms:W3CDTF">2020-01-09T04:19:26Z</dcterms:modified>
</cp:coreProperties>
</file>